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Resume workshop</a:t>
            </a:r>
          </a:p>
        </p:txBody>
      </p:sp>
    </p:spTree>
    <p:extLst>
      <p:ext uri="{BB962C8B-B14F-4D97-AF65-F5344CB8AC3E}">
        <p14:creationId xmlns:p14="http://schemas.microsoft.com/office/powerpoint/2010/main" val="369381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</a:t>
            </a:r>
          </a:p>
        </p:txBody>
      </p:sp>
      <p:pic>
        <p:nvPicPr>
          <p:cNvPr id="1026" name="Picture 2" descr="Image result for sample resumes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59" b="50111"/>
          <a:stretch/>
        </p:blipFill>
        <p:spPr bwMode="auto">
          <a:xfrm>
            <a:off x="5747551" y="1905264"/>
            <a:ext cx="6139649" cy="427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278694" cy="441749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Stick to a traditional font</a:t>
            </a:r>
          </a:p>
          <a:p>
            <a:pPr lvl="0"/>
            <a:r>
              <a:rPr lang="en-US" dirty="0"/>
              <a:t>Font size: 9-12</a:t>
            </a:r>
          </a:p>
          <a:p>
            <a:pPr lvl="1"/>
            <a:r>
              <a:rPr lang="en-US" dirty="0"/>
              <a:t>Try a different size for your name and the companies you have worked for</a:t>
            </a:r>
          </a:p>
          <a:p>
            <a:pPr lvl="0"/>
            <a:r>
              <a:rPr lang="en-US" dirty="0"/>
              <a:t>Do not use a template</a:t>
            </a:r>
          </a:p>
          <a:p>
            <a:pPr lvl="0"/>
            <a:r>
              <a:rPr lang="en-US" dirty="0"/>
              <a:t>Max – 2 pages, really only 1</a:t>
            </a:r>
          </a:p>
          <a:p>
            <a:pPr lvl="1"/>
            <a:r>
              <a:rPr lang="en-US" dirty="0"/>
              <a:t>Shorter the resume, the better</a:t>
            </a:r>
          </a:p>
          <a:p>
            <a:r>
              <a:rPr lang="en-US" dirty="0"/>
              <a:t>Apply bold and italic typeface that help guide the reader’s eye</a:t>
            </a:r>
          </a:p>
          <a:p>
            <a:r>
              <a:rPr lang="en-US" dirty="0"/>
              <a:t>Leave white space</a:t>
            </a:r>
          </a:p>
          <a:p>
            <a:pPr lvl="1"/>
            <a:r>
              <a:rPr lang="en-US" dirty="0"/>
              <a:t>will improve the legibility of your resume</a:t>
            </a:r>
          </a:p>
          <a:p>
            <a:r>
              <a:rPr lang="en-US" dirty="0"/>
              <a:t>Use bullets to call attention to important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Try to make your resume unique to the company you are applying to</a:t>
            </a:r>
          </a:p>
          <a:p>
            <a:pPr lvl="0"/>
            <a:r>
              <a:rPr lang="en-US" dirty="0"/>
              <a:t>When applying, try to have certain keywords on your resume</a:t>
            </a:r>
          </a:p>
          <a:p>
            <a:pPr lvl="1"/>
            <a:r>
              <a:rPr lang="en-US" dirty="0"/>
              <a:t>Applicant Tracking Systems, Keyword-searchable databases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First thing on your resume should be your name</a:t>
            </a:r>
          </a:p>
          <a:p>
            <a:pPr lvl="1"/>
            <a:r>
              <a:rPr lang="en-US" dirty="0"/>
              <a:t>Name and contact info should be all pages of your resume</a:t>
            </a:r>
          </a:p>
          <a:p>
            <a:pPr lvl="1"/>
            <a:r>
              <a:rPr lang="en-US" dirty="0"/>
              <a:t>Make your contact info prominent</a:t>
            </a:r>
          </a:p>
          <a:p>
            <a:pPr lvl="1"/>
            <a:r>
              <a:rPr lang="en-US" dirty="0"/>
              <a:t>Use your permanent address and a professional email</a:t>
            </a:r>
          </a:p>
          <a:p>
            <a:pPr lvl="0"/>
            <a:r>
              <a:rPr lang="en-US" dirty="0"/>
              <a:t>Replace objective with career summary</a:t>
            </a:r>
          </a:p>
          <a:p>
            <a:pPr lvl="1"/>
            <a:r>
              <a:rPr lang="en-US" dirty="0"/>
              <a:t>Brief overview of who you are and what you do</a:t>
            </a:r>
          </a:p>
          <a:p>
            <a:pPr lvl="1"/>
            <a:r>
              <a:rPr lang="en-US" dirty="0"/>
              <a:t>Gets their attention immediately and accurately/powerfully describes you as a solution to their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2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experience &amp;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456306"/>
            <a:ext cx="5607224" cy="41499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Make sure too list your secondary education</a:t>
            </a:r>
          </a:p>
          <a:p>
            <a:pPr lvl="1"/>
            <a:r>
              <a:rPr lang="en-US" dirty="0"/>
              <a:t>Include Institution, area of study, expected grad date, what college (ex. College of Natural Science), and location.</a:t>
            </a:r>
          </a:p>
          <a:p>
            <a:pPr lvl="1"/>
            <a:r>
              <a:rPr lang="en-US" dirty="0"/>
              <a:t>Also, if you have a good GPA and any other academic achievements (actuarial exams passed) include these.</a:t>
            </a:r>
          </a:p>
          <a:p>
            <a:r>
              <a:rPr lang="en-US" dirty="0"/>
              <a:t>List your most recent job first and then work backwards</a:t>
            </a:r>
          </a:p>
          <a:p>
            <a:pPr lvl="0"/>
            <a:r>
              <a:rPr lang="en-US" dirty="0"/>
              <a:t>Avoid negativity</a:t>
            </a:r>
          </a:p>
          <a:p>
            <a:pPr lvl="1"/>
            <a:r>
              <a:rPr lang="en-US" dirty="0"/>
              <a:t>Do not include things that you hated about your last company</a:t>
            </a:r>
          </a:p>
          <a:p>
            <a:pPr lvl="0"/>
            <a:r>
              <a:rPr lang="en-US" dirty="0"/>
              <a:t>You do not need to list all your work experiences</a:t>
            </a:r>
          </a:p>
          <a:p>
            <a:pPr lvl="1"/>
            <a:r>
              <a:rPr lang="en-US" dirty="0"/>
              <a:t>No real work experience? Include your summer jobs/volunteer work</a:t>
            </a:r>
          </a:p>
          <a:p>
            <a:r>
              <a:rPr lang="en-US" dirty="0"/>
              <a:t>Be specific when describing your past/current jobs</a:t>
            </a:r>
          </a:p>
          <a:p>
            <a:r>
              <a:rPr lang="en-US" dirty="0"/>
              <a:t>Quantify wherever possible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414993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Use strong action verbs when describing what you did for a company </a:t>
            </a:r>
          </a:p>
          <a:p>
            <a:pPr lvl="1"/>
            <a:r>
              <a:rPr lang="en-US" dirty="0"/>
              <a:t>Managed, coached, enforced, planned</a:t>
            </a:r>
          </a:p>
          <a:p>
            <a:pPr lvl="0"/>
            <a:r>
              <a:rPr lang="en-US" dirty="0"/>
              <a:t>Use words that refer to titles (use effective titles)</a:t>
            </a:r>
          </a:p>
          <a:p>
            <a:pPr lvl="1"/>
            <a:r>
              <a:rPr lang="en-US" dirty="0"/>
              <a:t>Customer service, manager, accountant</a:t>
            </a:r>
          </a:p>
          <a:p>
            <a:pPr lvl="0"/>
            <a:r>
              <a:rPr lang="en-US" dirty="0"/>
              <a:t>Identify accomplishments not just job descriptions/responsibilities</a:t>
            </a:r>
          </a:p>
          <a:p>
            <a:pPr lvl="1"/>
            <a:r>
              <a:rPr lang="en-US" dirty="0"/>
              <a:t>Focus on what you did in the job</a:t>
            </a:r>
          </a:p>
          <a:p>
            <a:pPr lvl="1"/>
            <a:r>
              <a:rPr lang="en-US" dirty="0"/>
              <a:t>Keep job description to one to two lines</a:t>
            </a:r>
          </a:p>
          <a:p>
            <a:pPr lvl="1"/>
            <a:r>
              <a:rPr lang="en-US" dirty="0"/>
              <a:t>Accomplishments should be unique to you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83025" y="1289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3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Skills, awards, and interests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Put the most important information first</a:t>
            </a:r>
          </a:p>
          <a:p>
            <a:pPr lvl="1"/>
            <a:r>
              <a:rPr lang="en-US" dirty="0"/>
              <a:t>When describing experiences/skills, list the most important ones first</a:t>
            </a:r>
          </a:p>
          <a:p>
            <a:pPr lvl="0"/>
            <a:r>
              <a:rPr lang="en-US" dirty="0"/>
              <a:t>Show personality </a:t>
            </a:r>
          </a:p>
          <a:p>
            <a:pPr lvl="1"/>
            <a:r>
              <a:rPr lang="en-US" dirty="0"/>
              <a:t>Include interests but try to keep them related to the company</a:t>
            </a:r>
          </a:p>
          <a:p>
            <a:pPr lvl="0"/>
            <a:r>
              <a:rPr lang="en-US" dirty="0"/>
              <a:t>Don’t bury relevant skills at the bottom of your resume</a:t>
            </a:r>
          </a:p>
          <a:p>
            <a:pPr lvl="1"/>
            <a:r>
              <a:rPr lang="en-US" dirty="0"/>
              <a:t>If computer skills are relevant to your field, put them in your summary atop of your resume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Avoid empty words</a:t>
            </a:r>
          </a:p>
          <a:p>
            <a:pPr lvl="1"/>
            <a:r>
              <a:rPr lang="en-US" dirty="0"/>
              <a:t>Detail-oriented, team player, hard worker, quick learner</a:t>
            </a:r>
          </a:p>
          <a:p>
            <a:r>
              <a:rPr lang="en-US" dirty="0"/>
              <a:t>Professional goals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touches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854" y="2617550"/>
            <a:ext cx="5422390" cy="28539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Update it frequently </a:t>
            </a:r>
          </a:p>
          <a:p>
            <a:r>
              <a:rPr lang="en-US" dirty="0"/>
              <a:t>Save it as a pdf</a:t>
            </a:r>
          </a:p>
          <a:p>
            <a:r>
              <a:rPr lang="en-US" dirty="0"/>
              <a:t>No “references available upon request”</a:t>
            </a:r>
          </a:p>
          <a:p>
            <a:r>
              <a:rPr lang="en-US" dirty="0"/>
              <a:t>Name your file smartly (ex. Last, First Resume)</a:t>
            </a:r>
          </a:p>
          <a:p>
            <a:r>
              <a:rPr lang="en-US" dirty="0"/>
              <a:t>PROOFREAD, PROOFREAD, PROOFREAD</a:t>
            </a:r>
          </a:p>
          <a:p>
            <a:pPr lvl="1"/>
            <a:r>
              <a:rPr lang="en-US" dirty="0"/>
              <a:t>Make sure you have no grammatical errors</a:t>
            </a:r>
          </a:p>
          <a:p>
            <a:pPr lvl="1"/>
            <a:r>
              <a:rPr lang="en-US" dirty="0"/>
              <a:t>Show your resume to other people before sending it out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8560" y="2432911"/>
            <a:ext cx="5422392" cy="244950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No pronouns or first person</a:t>
            </a:r>
          </a:p>
          <a:p>
            <a:r>
              <a:rPr lang="en-US" dirty="0"/>
              <a:t>No slang</a:t>
            </a:r>
          </a:p>
          <a:p>
            <a:r>
              <a:rPr lang="en-US" dirty="0"/>
              <a:t>Design for </a:t>
            </a:r>
            <a:r>
              <a:rPr lang="en-US" dirty="0" err="1"/>
              <a:t>skimmability</a:t>
            </a:r>
            <a:endParaRPr lang="en-US" dirty="0"/>
          </a:p>
          <a:p>
            <a:r>
              <a:rPr lang="en-US" dirty="0"/>
              <a:t>Mix up your word use</a:t>
            </a:r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10854" y="5267514"/>
            <a:ext cx="11099955" cy="2207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ctr"/>
            <a:r>
              <a:rPr lang="en-US" dirty="0"/>
              <a:t>Your resume should be a summary of who you are that would appeal to the company you are sending it to.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Make sure you can provide additional information to each point that is on your resume.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1024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116</TotalTime>
  <Words>523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Resume workshop</vt:lpstr>
      <vt:lpstr>Formatting</vt:lpstr>
      <vt:lpstr>Getting started</vt:lpstr>
      <vt:lpstr>Work experience &amp; Education</vt:lpstr>
      <vt:lpstr>Skills, awards, and interests</vt:lpstr>
      <vt:lpstr>Finishing touches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workshop</dc:title>
  <dc:creator>Megan</dc:creator>
  <cp:lastModifiedBy>Brandon Derke</cp:lastModifiedBy>
  <cp:revision>14</cp:revision>
  <dcterms:created xsi:type="dcterms:W3CDTF">2016-09-12T01:40:10Z</dcterms:created>
  <dcterms:modified xsi:type="dcterms:W3CDTF">2016-09-13T21:30:44Z</dcterms:modified>
</cp:coreProperties>
</file>